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8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429" autoAdjust="0"/>
  </p:normalViewPr>
  <p:slideViewPr>
    <p:cSldViewPr>
      <p:cViewPr varScale="1">
        <p:scale>
          <a:sx n="45" d="100"/>
          <a:sy n="45" d="100"/>
        </p:scale>
        <p:origin x="1882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31980-1111-44F9-B127-78797C6169C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EB55F-393B-4B86-8172-710D8F12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265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lectric-220.ru/news/kak_chitat_ehlektricheskie_skhemy/2017-04-01-1217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lectric-220.ru/news/kak_chitat_ehlektricheskie_skhemy/2017-04-01-1217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lectric-220.ru/news/kak_chitat_ehlektricheskie_skhemy/2017-04-01-1217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Каждая электрическая схема состоит из множества элементов, которые, в свою очередь, также включают в свою конструкцию различные детали. Наиболее ярким примером служат бытовые приборы. Даже обычный утюг состоит из нагревательного элемента, температурного регулятора, контрольной лампочки, предохранителя, провода и штепсельной вилки. Другие электроприборы имеют еще более сложную конструкцию, дополненную различными реле, автоматическими выключателями, электродвигателями, трансформаторами и многими другими деталями. Между ними создается электрическое соединение, обеспечивающее полное взаимодействие всех элементов и выполнение каждым устройством своего предназначения. В связи с этим очень часто возникает вопрос, как научится читать электрические схемы, где все составляющие отображаются в виде условных графических обозначений. Данная проблема имеет большое значение для тех, кто регулярно сталкивается с электромонтажом. Правильное чтение схем дает возможность понять, каким образом элементы взаимодействуют между собой и как протекают все рабочие процессы.</a:t>
            </a:r>
            <a:br>
              <a:rPr lang="ru-RU" dirty="0"/>
            </a:b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Источник: </a:t>
            </a:r>
            <a:r>
              <a:rPr lang="ru-RU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https://electric-220.ru/news/kak_chitat_ehlektricheskie_skhemy/2017-04-01-1217</a:t>
            </a:r>
            <a:endParaRPr lang="ru-RU" sz="12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EB55F-393B-4B86-8172-710D8F12E7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838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того чтобы правильно пользоваться электрическими схемами, нужно заранее ознакомиться с основными понятиями и определениями, затрагивающими эту область.</a:t>
            </a:r>
            <a:br>
              <a:rPr lang="ru-RU" dirty="0"/>
            </a:b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Источник: </a:t>
            </a:r>
            <a:r>
              <a:rPr lang="ru-RU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https://electric-220.ru/news/kak_chitat_ehlektricheskie_skhemy/2017-04-01-1217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EB55F-393B-4B86-8172-710D8F12E7F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542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Любая схема выполняется в виде графического изображения или чертежа, на котором вместе с оборудованием отображаются все связующие звенья электрической цепи. Существуют различные виды электрических схем, различающиеся по своему целевому назначению. В их перечень входят первичные и вторичные цепи, системы сигнализации, защиты, управления и прочие. Кроме того, существуют и широко используются принципиальные и монтажные электрические схемы, однолинейные,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полнолинейные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развернутые. Каждая из них имеет свои специфические особенности.</a:t>
            </a:r>
            <a:br>
              <a:rPr lang="ru-RU" dirty="0"/>
            </a:b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Источник: </a:t>
            </a:r>
            <a:r>
              <a:rPr lang="ru-RU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https://electric-220.ru/news/kak_chitat_ehlektricheskie_skhemy/2017-04-01-1217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EB55F-393B-4B86-8172-710D8F12E7F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40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За счет этого изображение становится проще, позволяя лучше понять принцип действия всего оборудования.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EB55F-393B-4B86-8172-710D8F12E7F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316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Каждому устройству, элементу или детали соответствует условное обозначение, применяющееся в графических изображениях электрических цепей, называемых электрическими схемами. Кроме основных обозначений, в них отображаются линии электропередачи, соединяющие все эти элементы. Участки цепи, вдоль которых протекают одни и те же токи, называются ветвями. Места их соединений представляют собой узлы, обозначаемые на электрических схемах в виде точек. Существуют замкнутые пути движения тока, охватывающие сразу несколько ветвей и называемые контурами электрических цепей. Самая простая схема электрической цепи является одноконтурной, а сложные цепи состоят из нескольких контуров.</a:t>
            </a:r>
            <a:br>
              <a:rPr lang="ru-RU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EB55F-393B-4B86-8172-710D8F12E7F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126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EB55F-393B-4B86-8172-710D8F12E7F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419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Последовательная</a:t>
            </a:r>
            <a:r>
              <a:rPr lang="ru-RU" baseline="0" dirty="0"/>
              <a:t> цепь </a:t>
            </a:r>
            <a:r>
              <a:rPr lang="en-US" baseline="0" dirty="0"/>
              <a:t>G-</a:t>
            </a:r>
            <a:r>
              <a:rPr lang="ru-RU" baseline="0" dirty="0"/>
              <a:t>генератор </a:t>
            </a:r>
            <a:r>
              <a:rPr lang="en-US" baseline="0" dirty="0"/>
              <a:t>F-</a:t>
            </a:r>
            <a:r>
              <a:rPr lang="ru-RU" baseline="0" dirty="0"/>
              <a:t> предохранитель </a:t>
            </a:r>
            <a:r>
              <a:rPr lang="en-US" baseline="0" dirty="0"/>
              <a:t>S-</a:t>
            </a:r>
            <a:r>
              <a:rPr lang="ru-RU" baseline="0" dirty="0"/>
              <a:t>автоматический выключатель </a:t>
            </a:r>
            <a:r>
              <a:rPr lang="en-US" baseline="0" dirty="0"/>
              <a:t>P-</a:t>
            </a:r>
            <a:r>
              <a:rPr lang="ru-RU" baseline="0" dirty="0"/>
              <a:t>Амперметр  </a:t>
            </a:r>
            <a:r>
              <a:rPr lang="en-US" baseline="0" dirty="0"/>
              <a:t>R1- </a:t>
            </a:r>
            <a:r>
              <a:rPr lang="ru-RU" baseline="0" dirty="0"/>
              <a:t>сопротивление (резистор) </a:t>
            </a:r>
            <a:r>
              <a:rPr lang="en-US" baseline="0" dirty="0"/>
              <a:t>R2 </a:t>
            </a:r>
            <a:r>
              <a:rPr lang="ru-RU" baseline="0" dirty="0"/>
              <a:t>– потенциометр </a:t>
            </a:r>
            <a:r>
              <a:rPr lang="en-US" baseline="0" dirty="0"/>
              <a:t>E1,E2- </a:t>
            </a:r>
            <a:r>
              <a:rPr lang="ru-RU" baseline="0" dirty="0"/>
              <a:t>лампы накаливания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EB55F-393B-4B86-8172-710D8F12E7F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056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Параллельная цепь</a:t>
            </a:r>
          </a:p>
          <a:p>
            <a:r>
              <a:rPr lang="ru-RU" baseline="0" dirty="0"/>
              <a:t>цепь </a:t>
            </a:r>
            <a:r>
              <a:rPr lang="en-US" baseline="0" dirty="0"/>
              <a:t>G-</a:t>
            </a:r>
            <a:r>
              <a:rPr lang="ru-RU" baseline="0" dirty="0"/>
              <a:t>генератор </a:t>
            </a:r>
            <a:r>
              <a:rPr lang="en-US" baseline="0" dirty="0"/>
              <a:t>S</a:t>
            </a:r>
            <a:r>
              <a:rPr lang="ru-RU" baseline="0" dirty="0"/>
              <a:t>1, </a:t>
            </a:r>
            <a:r>
              <a:rPr lang="en-US" baseline="0" dirty="0"/>
              <a:t>S2-</a:t>
            </a:r>
            <a:r>
              <a:rPr lang="ru-RU" baseline="0" dirty="0"/>
              <a:t>автоматический выключатель </a:t>
            </a:r>
            <a:r>
              <a:rPr lang="en-US" baseline="0" dirty="0"/>
              <a:t>F1, F2 </a:t>
            </a:r>
            <a:r>
              <a:rPr lang="ru-RU" baseline="0" dirty="0"/>
              <a:t>предохранители </a:t>
            </a:r>
            <a:r>
              <a:rPr lang="en-US" baseline="0" dirty="0"/>
              <a:t>P1-</a:t>
            </a:r>
            <a:r>
              <a:rPr lang="ru-RU" baseline="0" dirty="0"/>
              <a:t>Амперметр</a:t>
            </a:r>
            <a:r>
              <a:rPr lang="en-US" baseline="0" dirty="0"/>
              <a:t> P1-</a:t>
            </a:r>
            <a:r>
              <a:rPr lang="ru-RU" baseline="0" dirty="0"/>
              <a:t>вольтметр  </a:t>
            </a:r>
            <a:r>
              <a:rPr lang="en-US" baseline="0" dirty="0"/>
              <a:t>R- </a:t>
            </a:r>
            <a:r>
              <a:rPr lang="ru-RU" baseline="0" dirty="0"/>
              <a:t>сопротивление (резистор) </a:t>
            </a:r>
            <a:r>
              <a:rPr lang="en-US" baseline="0" dirty="0"/>
              <a:t>E1-E3- </a:t>
            </a:r>
            <a:r>
              <a:rPr lang="ru-RU" baseline="0" dirty="0"/>
              <a:t>лампы накаливания </a:t>
            </a:r>
            <a:r>
              <a:rPr lang="en-US" baseline="0" dirty="0"/>
              <a:t>T-</a:t>
            </a:r>
            <a:r>
              <a:rPr lang="ru-RU" baseline="0" dirty="0"/>
              <a:t>трансформатор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EB55F-393B-4B86-8172-710D8F12E7F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544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lectric-220.ru/news/kak_chitat_ehlektricheskie_skhemy/2017-04-01-1217" TargetMode="External"/><Relationship Id="rId2" Type="http://schemas.openxmlformats.org/officeDocument/2006/relationships/hyperlink" Target="https://rutube.ru/video/91ba9118f4efd1ca3679335b107cd9f7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56978"/>
            <a:ext cx="7772400" cy="1752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Правила чтения и построения электрических, принципиальных и монтажных схем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DFE401E-0F06-445C-AD44-8B70E4968A1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1475656" y="3309333"/>
            <a:ext cx="6400800" cy="1752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Times New Roman" panose="02020603050405020304" pitchFamily="18" charset="0"/>
              </a:rPr>
              <a:t>Задание </a:t>
            </a:r>
            <a:r>
              <a:rPr lang="ru-RU" altLang="ru-RU" b="1">
                <a:latin typeface="Times New Roman" panose="02020603050405020304" pitchFamily="18" charset="0"/>
              </a:rPr>
              <a:t>на 10.12</a:t>
            </a:r>
            <a:r>
              <a:rPr lang="ru-RU" altLang="ru-RU" b="1" dirty="0">
                <a:latin typeface="Times New Roman" panose="02020603050405020304" pitchFamily="18" charset="0"/>
              </a:rPr>
              <a:t>: изучить и сделать конспект лекции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5977C8C-8D19-4A3B-A18B-7C77F495D67C}"/>
              </a:ext>
            </a:extLst>
          </p:cNvPr>
          <p:cNvSpPr/>
          <p:nvPr/>
        </p:nvSpPr>
        <p:spPr>
          <a:xfrm>
            <a:off x="534380" y="5761688"/>
            <a:ext cx="807524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Комментарий: к слайдам есть заметки</a:t>
            </a:r>
          </a:p>
        </p:txBody>
      </p:sp>
    </p:spTree>
    <p:extLst>
      <p:ext uri="{BB962C8B-B14F-4D97-AF65-F5344CB8AC3E}">
        <p14:creationId xmlns:p14="http://schemas.microsoft.com/office/powerpoint/2010/main" val="2566272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electric-220.ru/_nw/12/704104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20"/>
            <a:ext cx="9164310" cy="684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359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CF20E10-775A-4FBE-9853-34427FC7667E}"/>
              </a:ext>
            </a:extLst>
          </p:cNvPr>
          <p:cNvSpPr/>
          <p:nvPr/>
        </p:nvSpPr>
        <p:spPr>
          <a:xfrm>
            <a:off x="398322" y="5686312"/>
            <a:ext cx="835014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Просмотреть видео:</a:t>
            </a:r>
            <a:br>
              <a:rPr lang="ru-RU" sz="2400" dirty="0"/>
            </a:br>
            <a:r>
              <a:rPr lang="ru-RU" sz="2400" dirty="0">
                <a:hlinkClick r:id="rId2"/>
              </a:rPr>
              <a:t>https://rutube.ru/video/91ba9118f4efd1ca3679335b107cd9f7/</a:t>
            </a:r>
            <a:endParaRPr lang="ru-RU" sz="2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A5B1960-D8A6-479A-AADE-13212F575F7A}"/>
              </a:ext>
            </a:extLst>
          </p:cNvPr>
          <p:cNvSpPr/>
          <p:nvPr/>
        </p:nvSpPr>
        <p:spPr>
          <a:xfrm>
            <a:off x="395536" y="340691"/>
            <a:ext cx="8352928" cy="526297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Для того чтобы правильно пользоваться электрическими схемами, нужно заранее ознакомиться с основными понятиями и определениями, затрагивающими эту область.</a:t>
            </a:r>
            <a:br>
              <a:rPr lang="ru-RU" sz="2400" dirty="0"/>
            </a:br>
            <a:endParaRPr lang="ru-RU" sz="2400" dirty="0"/>
          </a:p>
          <a:p>
            <a:r>
              <a:rPr lang="ru-RU" sz="2400" dirty="0">
                <a:solidFill>
                  <a:srgbClr val="FF0000"/>
                </a:solidFill>
              </a:rPr>
              <a:t>Прочитать обязательно!</a:t>
            </a:r>
          </a:p>
          <a:p>
            <a:r>
              <a:rPr lang="ru-RU" sz="2400" dirty="0"/>
              <a:t>Источник: </a:t>
            </a:r>
            <a:r>
              <a:rPr lang="ru-RU" sz="2400" u="sng" dirty="0">
                <a:hlinkClick r:id="rId3"/>
              </a:rPr>
              <a:t>https://electric-220.ru/news/kak_chitat_ehlektricheskie_skhemy/2017-04-01-1217</a:t>
            </a:r>
            <a:endParaRPr lang="ru-RU" sz="2400" u="sng" dirty="0"/>
          </a:p>
          <a:p>
            <a:endParaRPr lang="ru-RU" sz="1600" u="sng" dirty="0"/>
          </a:p>
          <a:p>
            <a:r>
              <a:rPr lang="ru-RU" sz="2400" u="sng" dirty="0"/>
              <a:t>Содержание:</a:t>
            </a:r>
          </a:p>
          <a:p>
            <a:r>
              <a:rPr lang="ru-RU" sz="2400" dirty="0"/>
              <a:t>Виды электрических схем</a:t>
            </a:r>
          </a:p>
          <a:p>
            <a:r>
              <a:rPr lang="ru-RU" sz="2400" dirty="0"/>
              <a:t>Обозначения в электрических схемах</a:t>
            </a:r>
          </a:p>
          <a:p>
            <a:r>
              <a:rPr lang="ru-RU" sz="2400" dirty="0"/>
              <a:t>Как правильно читать электрические схемы</a:t>
            </a:r>
          </a:p>
          <a:p>
            <a:r>
              <a:rPr lang="ru-RU" sz="2400" dirty="0"/>
              <a:t>Видео</a:t>
            </a:r>
          </a:p>
        </p:txBody>
      </p:sp>
    </p:spTree>
    <p:extLst>
      <p:ext uri="{BB962C8B-B14F-4D97-AF65-F5344CB8AC3E}">
        <p14:creationId xmlns:p14="http://schemas.microsoft.com/office/powerpoint/2010/main" val="178252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Виды электрических схем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435280" cy="406104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ru-RU" sz="2200" dirty="0"/>
              <a:t>Любая схема выполняется в виде графического изображения или чертежа, на котором вместе с оборудованием отображаются все связующие звенья электрической цепи. Существуют различные виды электрических схем, различающиеся по своему целевому назначению. В их перечень входят первичные и вторичные цепи, системы сигнализации, защиты, управления и прочие. Кроме того, существуют и широко используются принципиальные и монтажные электрические схемы, однолинейные, </a:t>
            </a:r>
            <a:r>
              <a:rPr lang="ru-RU" sz="2200" dirty="0" err="1"/>
              <a:t>полнолинейные</a:t>
            </a:r>
            <a:r>
              <a:rPr lang="ru-RU" sz="2200" dirty="0"/>
              <a:t> и развернутые. Каждая из них имеет свои специфические особенности.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522FC55-06ED-44FE-A725-3F5923B075CB}"/>
              </a:ext>
            </a:extLst>
          </p:cNvPr>
          <p:cNvSpPr/>
          <p:nvPr/>
        </p:nvSpPr>
        <p:spPr>
          <a:xfrm>
            <a:off x="885635" y="5942547"/>
            <a:ext cx="8003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Источник: https://electric-220.ru/news/kak_chitat_ehlektricheskie_skhemy/2017-04-01-1217</a:t>
            </a:r>
          </a:p>
        </p:txBody>
      </p:sp>
    </p:spTree>
    <p:extLst>
      <p:ext uri="{BB962C8B-B14F-4D97-AF65-F5344CB8AC3E}">
        <p14:creationId xmlns:p14="http://schemas.microsoft.com/office/powerpoint/2010/main" val="4007237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 первичным относятся цепи, по которым подаются основные технологические напряжения непосредственно от источников к потребителям или приемникам электроэнергии. 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729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Первичные цепи вырабатывают, преобразовывают, передают и распределяют электрическую энергию. 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6067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Первичные цепи состоят из главной схемы и цепей, обеспечивающих собственные нужды.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017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Цепи главной схемы вырабатывают, преобразуют и распределяют основной поток электроэнергии.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717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Цепи для собственных нужд обеспечивают работу основного электрического оборудования. </a:t>
            </a:r>
          </a:p>
          <a:p>
            <a:r>
              <a:rPr lang="ru-RU" dirty="0"/>
              <a:t>Через них напряжение поступает на электродвигатели установок, в систему освещения и на другие участки.</a:t>
            </a:r>
          </a:p>
        </p:txBody>
      </p:sp>
    </p:spTree>
    <p:extLst>
      <p:ext uri="{BB962C8B-B14F-4D97-AF65-F5344CB8AC3E}">
        <p14:creationId xmlns:p14="http://schemas.microsoft.com/office/powerpoint/2010/main" val="2355853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Вторичными считаются те цепи, в которых подаваемое напряжение не превышает </a:t>
            </a:r>
            <a:r>
              <a:rPr lang="ru-RU" b="1" dirty="0"/>
              <a:t>1 киловатта</a:t>
            </a:r>
            <a:r>
              <a:rPr lang="ru-RU" dirty="0"/>
              <a:t>. Они обеспечивают выполнение </a:t>
            </a:r>
            <a:r>
              <a:rPr lang="ru-RU" b="1" dirty="0"/>
              <a:t>функций автоматики</a:t>
            </a:r>
            <a:r>
              <a:rPr lang="ru-RU" dirty="0"/>
              <a:t>, управления, защиты, диспетчерской службы. Через вторичные цепи осуществляется </a:t>
            </a:r>
            <a:r>
              <a:rPr lang="ru-RU" b="1" dirty="0"/>
              <a:t>контроль</a:t>
            </a:r>
            <a:r>
              <a:rPr lang="ru-RU" dirty="0"/>
              <a:t>, измерения и учет электроэнергии.</a:t>
            </a:r>
          </a:p>
        </p:txBody>
      </p:sp>
    </p:spTree>
    <p:extLst>
      <p:ext uri="{BB962C8B-B14F-4D97-AF65-F5344CB8AC3E}">
        <p14:creationId xmlns:p14="http://schemas.microsoft.com/office/powerpoint/2010/main" val="3562746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Полнолинейные</a:t>
            </a:r>
            <a:r>
              <a:rPr lang="ru-RU" dirty="0"/>
              <a:t> схемы используются в трехфазных цепях. Они отображают электрооборудование, подключенное ко всем трем фазам. На однолинейных схемах показывается оборудование, размещенное лишь на одной средней фазе. Данное отличие обязательно указывается на схеме.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9159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</a:t>
            </a:r>
            <a:r>
              <a:rPr lang="ru-RU" b="1" dirty="0"/>
              <a:t>принципиальных схемах </a:t>
            </a:r>
            <a:r>
              <a:rPr lang="ru-RU" dirty="0"/>
              <a:t>не указываются второстепенные элементы, которые не выполняют основных функций.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76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Монтажные схемы</a:t>
            </a:r>
            <a:r>
              <a:rPr lang="ru-RU" dirty="0"/>
              <a:t> выполняются подробно, они применяются для практической установки всех элементов электрической сети.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9349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Обозначения в электрических схемах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каждой электрической цепи имеются устройства, элементы и детали, которые все вместе образуют путь для электрического тока. Они отличаются наличием электромагнитных процессов, связанных с электродвижущей силой, током и напряжением, и описанных в физических законах.</a:t>
            </a:r>
          </a:p>
        </p:txBody>
      </p:sp>
    </p:spTree>
    <p:extLst>
      <p:ext uri="{BB962C8B-B14F-4D97-AF65-F5344CB8AC3E}">
        <p14:creationId xmlns:p14="http://schemas.microsoft.com/office/powerpoint/2010/main" val="2472441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electric-220.ru/_nw/12/905145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73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53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5973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В электрических цепях все составные части можно условно разделить на несколько групп: </a:t>
            </a:r>
          </a:p>
          <a:p>
            <a:r>
              <a:rPr lang="ru-RU" dirty="0"/>
              <a:t>В первую группу входят устройства, вырабатывающие электроэнергию или источники питания. </a:t>
            </a:r>
          </a:p>
          <a:p>
            <a:r>
              <a:rPr lang="ru-RU" dirty="0"/>
              <a:t>Вторая группа элементов преобразует электричество в другие виды энергии. Они выполняют функцию приемников или потребителей. </a:t>
            </a:r>
          </a:p>
          <a:p>
            <a:r>
              <a:rPr lang="ru-RU" dirty="0"/>
              <a:t>Составляющие третьей группы обеспечивают передачу электричества от одних элементов к другим, то есть, от источника питания – к </a:t>
            </a:r>
            <a:r>
              <a:rPr lang="ru-RU" dirty="0" err="1"/>
              <a:t>электроприемникам</a:t>
            </a:r>
            <a:r>
              <a:rPr lang="ru-RU" dirty="0"/>
              <a:t>. Сюда же входят трансформаторы, стабилизаторы и другие устройства, обеспечивающие необходимое качество и уровень напряжения.</a:t>
            </a:r>
          </a:p>
        </p:txBody>
      </p:sp>
    </p:spTree>
    <p:extLst>
      <p:ext uri="{BB962C8B-B14F-4D97-AF65-F5344CB8AC3E}">
        <p14:creationId xmlns:p14="http://schemas.microsoft.com/office/powerpoint/2010/main" val="4021166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electric-220.ru/_nw/12/095312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488"/>
            <a:ext cx="9142245" cy="684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42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Участки цепи, вдоль которых протекают одни и те же токи, называются ветвями</a:t>
            </a:r>
          </a:p>
        </p:txBody>
      </p:sp>
    </p:spTree>
    <p:extLst>
      <p:ext uri="{BB962C8B-B14F-4D97-AF65-F5344CB8AC3E}">
        <p14:creationId xmlns:p14="http://schemas.microsoft.com/office/powerpoint/2010/main" val="961549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Места их соединений представляют собой узлы, обозначаемые на электрических схемах в виде точек. 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2048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Существуют замкнутые пути движения тока, охватывающие сразу несколько ветвей и называемые контурами электрических цепей. </a:t>
            </a:r>
          </a:p>
        </p:txBody>
      </p:sp>
    </p:spTree>
    <p:extLst>
      <p:ext uri="{BB962C8B-B14F-4D97-AF65-F5344CB8AC3E}">
        <p14:creationId xmlns:p14="http://schemas.microsoft.com/office/powerpoint/2010/main" val="3172345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Самая простая схема электрической цепи является одноконтурной, а сложные цепи состоят из нескольких контуров.</a:t>
            </a:r>
          </a:p>
        </p:txBody>
      </p:sp>
    </p:spTree>
    <p:extLst>
      <p:ext uri="{BB962C8B-B14F-4D97-AF65-F5344CB8AC3E}">
        <p14:creationId xmlns:p14="http://schemas.microsoft.com/office/powerpoint/2010/main" val="1921593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Большинство цепей состоят из различных электротехнических устройств, отличающихся различными режимами работы, в зависимости от значения тока и напряжения. </a:t>
            </a:r>
          </a:p>
        </p:txBody>
      </p:sp>
    </p:spTree>
    <p:extLst>
      <p:ext uri="{BB962C8B-B14F-4D97-AF65-F5344CB8AC3E}">
        <p14:creationId xmlns:p14="http://schemas.microsoft.com/office/powerpoint/2010/main" val="3124703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режиме холостого хода ток в цепи вообще отсутствует. </a:t>
            </a:r>
          </a:p>
        </p:txBody>
      </p:sp>
    </p:spTree>
    <p:extLst>
      <p:ext uri="{BB962C8B-B14F-4D97-AF65-F5344CB8AC3E}">
        <p14:creationId xmlns:p14="http://schemas.microsoft.com/office/powerpoint/2010/main" val="3109126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правильное чтение электрических схем, позволяет хорошо усвоить, каким образом необходимо выполнять соединение всех деталей, чтобы получился ожидаемый конечный результат</a:t>
            </a:r>
          </a:p>
        </p:txBody>
      </p:sp>
    </p:spTree>
    <p:extLst>
      <p:ext uri="{BB962C8B-B14F-4D97-AF65-F5344CB8AC3E}">
        <p14:creationId xmlns:p14="http://schemas.microsoft.com/office/powerpoint/2010/main" val="1108165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0648"/>
            <a:ext cx="5976664" cy="568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119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96" y="692696"/>
            <a:ext cx="8717204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8009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electric-220.ru/_nw/12/464795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76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216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1119</Words>
  <Application>Microsoft Office PowerPoint</Application>
  <PresentationFormat>Экран (4:3)</PresentationFormat>
  <Paragraphs>55</Paragraphs>
  <Slides>27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Тема Office</vt:lpstr>
      <vt:lpstr>Правила чтения и построения электрических, принципиальных и монтажных схем</vt:lpstr>
      <vt:lpstr>Презентация PowerPoint</vt:lpstr>
      <vt:lpstr>Презентация PowerPoint</vt:lpstr>
      <vt:lpstr>Виды электрических схем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Обозначения в электрических схемах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чтения и построения электрических, принципиальных и монтажных схем</dc:title>
  <dc:creator>boss</dc:creator>
  <cp:lastModifiedBy>user</cp:lastModifiedBy>
  <cp:revision>9</cp:revision>
  <dcterms:created xsi:type="dcterms:W3CDTF">2017-09-28T00:17:23Z</dcterms:created>
  <dcterms:modified xsi:type="dcterms:W3CDTF">2025-12-08T10:08:59Z</dcterms:modified>
</cp:coreProperties>
</file>